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9" r:id="rId15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pen sans" panose="020B060402020202020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9B59B6"/>
    <a:srgbClr val="B65959"/>
    <a:srgbClr val="D95459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771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24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316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8297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578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992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393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114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7222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4982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81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1B088-618C-437A-B035-EF7A1A5E86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3DC8-5FE0-4F22-8704-519BFCC8AED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frog.org/student/home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892283-18F1-44BA-8E4A-9506B634CDAB}"/>
              </a:ext>
            </a:extLst>
          </p:cNvPr>
          <p:cNvSpPr txBox="1"/>
          <p:nvPr/>
        </p:nvSpPr>
        <p:spPr>
          <a:xfrm>
            <a:off x="1524000" y="3255962"/>
            <a:ext cx="8743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dirty="0">
                <a:solidFill>
                  <a:schemeClr val="bg1"/>
                </a:solidFill>
                <a:latin typeface="Open sans"/>
              </a:rPr>
              <a:t>Careers library</a:t>
            </a:r>
            <a:endParaRPr lang="en-GB" sz="5600" dirty="0">
              <a:solidFill>
                <a:schemeClr val="bg1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655435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418273" y="1129139"/>
            <a:ext cx="5400126" cy="459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Searching by either a keyword, subject, theme or competency will return several related career areas which allow for quick and targeted research.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Specific career role profiles will feature under each career area. Click ‘Read the guide’ to find out more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96DC4E6-9CB2-46BB-8D65-63DADF49AC09}"/>
              </a:ext>
            </a:extLst>
          </p:cNvPr>
          <p:cNvPicPr/>
          <p:nvPr/>
        </p:nvPicPr>
        <p:blipFill rotWithShape="1">
          <a:blip r:embed="rId2"/>
          <a:srcRect l="27288" t="9468" r="27288" b="8252"/>
          <a:stretch/>
        </p:blipFill>
        <p:spPr bwMode="auto">
          <a:xfrm>
            <a:off x="5654431" y="272204"/>
            <a:ext cx="6119296" cy="565183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44488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564915" y="975251"/>
            <a:ext cx="5266317" cy="490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Each guide contains a career summary, followed by information on areas such as earning potential, future job prospects, day-to-day responsibilities, and what exactly you’ll need to get there.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Make sure you scroll down the page to find out lots more great information!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2200" dirty="0">
              <a:latin typeface="Open sans" panose="020B0606030504020204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106269-FFF8-4052-9DB2-2CEA6F2D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306" y="603406"/>
            <a:ext cx="4305670" cy="52941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6586658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981919" y="2197468"/>
            <a:ext cx="4580233" cy="206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Each profile also contains links to other career areas which may interest you, based on the area you are currently looking at.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4E8AC7-46E0-40AF-A407-09D097B8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423" y="442824"/>
            <a:ext cx="2696518" cy="520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9658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271187" y="4925955"/>
            <a:ext cx="10999433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At the bottom of the page, you will find a range of career guides suggested for you, based on what other people have liked alongside this particular career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7D3959C-471A-47B1-9203-2580716C5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17"/>
            <a:ext cx="11920813" cy="44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94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14016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D903036-7ABC-4BB9-9E86-F59ACD1E119A}"/>
              </a:ext>
            </a:extLst>
          </p:cNvPr>
          <p:cNvSpPr txBox="1"/>
          <p:nvPr/>
        </p:nvSpPr>
        <p:spPr>
          <a:xfrm>
            <a:off x="960823" y="794778"/>
            <a:ext cx="11029950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Comprehensive research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An extensive, searchable database of over 800 different job profiles featuring a wealth of information.</a:t>
            </a:r>
            <a:br>
              <a:rPr lang="en-GB" sz="2200" i="1" dirty="0">
                <a:latin typeface="Open sans" panose="020B0606030504020204"/>
              </a:rPr>
            </a:b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>
                <a:latin typeface="Open sans" panose="020B0606030504020204"/>
              </a:rPr>
              <a:t> </a:t>
            </a:r>
            <a:r>
              <a:rPr lang="en-GB" sz="2200" b="1" dirty="0">
                <a:latin typeface="Open sans" panose="020B0606030504020204"/>
              </a:rPr>
              <a:t>Smart search options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Explore job roles by favourite subject, key skills, career area or theme.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b="1" dirty="0">
                <a:latin typeface="Open sans" panose="020B0606030504020204"/>
              </a:rPr>
              <a:t> Unique insights</a:t>
            </a:r>
          </a:p>
          <a:p>
            <a:pPr lvl="2">
              <a:lnSpc>
                <a:spcPct val="150000"/>
              </a:lnSpc>
            </a:pPr>
            <a:r>
              <a:rPr lang="en-GB" sz="2200" i="1" dirty="0">
                <a:latin typeface="Open sans" panose="020B0606030504020204"/>
              </a:rPr>
              <a:t>Hear directly from people who are actually working in specific careers and industries.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960823" y="363891"/>
            <a:ext cx="5912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The Benefits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634476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332736" y="2002189"/>
            <a:ext cx="3699403" cy="256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From the student dashboard at 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  <a:hlinkClick r:id="rId2"/>
              </a:rPr>
              <a:t>unifrog.org/student/home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, click ‘Go to tool’ on the </a:t>
            </a:r>
            <a:r>
              <a:rPr lang="en-GB" sz="2200" b="1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Careers library</a:t>
            </a: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 box.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32F65A-0FF6-42B4-8969-79505109B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1" t="10946" r="8652" b="6181"/>
          <a:stretch/>
        </p:blipFill>
        <p:spPr bwMode="auto">
          <a:xfrm>
            <a:off x="4032139" y="1150819"/>
            <a:ext cx="7361792" cy="442246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86128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487940" y="1007797"/>
            <a:ext cx="2988465" cy="358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More than 800 job profiles are featured on the careers library! Your favourites will be stored at the top of the page, for easy access.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2ACC19-D41C-491E-B5DA-7092AEA86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42" t="26036" r="15474" b="21578"/>
          <a:stretch/>
        </p:blipFill>
        <p:spPr bwMode="auto">
          <a:xfrm>
            <a:off x="3817398" y="1394867"/>
            <a:ext cx="7742041" cy="3286190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02964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431085" y="317628"/>
            <a:ext cx="3845640" cy="61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Use the smart searching options on the library homepage to access and explore different career profiles suited to your particular needs and interests.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First of all you can search by a keyword using the text box provided. 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736F36-9A22-4E26-AFDC-C228FFA5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29" y="2012701"/>
            <a:ext cx="6733433" cy="22999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93988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702436" y="4676164"/>
            <a:ext cx="10878572" cy="104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can also search by a particular career area you are interested in finding out more information about e.g. Legal services or Publishing and Journalism.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F34980-92DF-4D30-8557-85653545F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36" y="837589"/>
            <a:ext cx="11220450" cy="38385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790304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715340" y="4929947"/>
            <a:ext cx="10797106" cy="155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Searching ‘By subject’ will allow you to explore careers in a subject you may find particularly interesting at school or are considering taking at university.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B2E0B4-A057-4F14-9A06-8AADDA03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54" y="696855"/>
            <a:ext cx="9874104" cy="43718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087262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783106" y="1488214"/>
            <a:ext cx="3668337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Finally, you can search by a theme which may interest you (such as ‘Travelling’) or a key competency which you may feel particularly confident in.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779AE8-8188-42F5-A7F2-48BE98689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265" y="1125403"/>
            <a:ext cx="6610350" cy="42291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38210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42FF13-8958-4D5A-9E1A-321485ED9D14}"/>
              </a:ext>
            </a:extLst>
          </p:cNvPr>
          <p:cNvSpPr txBox="1"/>
          <p:nvPr/>
        </p:nvSpPr>
        <p:spPr>
          <a:xfrm>
            <a:off x="444522" y="767948"/>
            <a:ext cx="3668337" cy="510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Searching by career area will provide an overview of that particular sector, and the types of skills you will need to be successful.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GB" sz="2200" dirty="0">
                <a:latin typeface="Open sans" panose="020B0606030504020204"/>
                <a:ea typeface="Open Sans Semibold" panose="020B0706030804020204" pitchFamily="34" charset="0"/>
                <a:cs typeface="Open Sans Semibold" panose="020B0706030804020204" pitchFamily="34" charset="0"/>
              </a:rPr>
              <a:t>Explore the industry in terms of low paid, medium paid and high paid job roles.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053486-1A53-4CC2-9EAD-7FB68D144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35" y="870012"/>
            <a:ext cx="7261739" cy="49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6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5116</TotalTime>
  <Words>347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Open sans</vt:lpstr>
      <vt:lpstr>Calibri Light</vt:lpstr>
      <vt:lpstr>Wingdings</vt:lpstr>
      <vt:lpstr>Arial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Young</dc:creator>
  <cp:lastModifiedBy>Wooldridge, Paul</cp:lastModifiedBy>
  <cp:revision>134</cp:revision>
  <dcterms:created xsi:type="dcterms:W3CDTF">2016-09-07T07:41:46Z</dcterms:created>
  <dcterms:modified xsi:type="dcterms:W3CDTF">2019-12-04T14:25:24Z</dcterms:modified>
</cp:coreProperties>
</file>